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33F"/>
    <a:srgbClr val="36527D"/>
    <a:srgbClr val="39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100" d="100"/>
          <a:sy n="100" d="100"/>
        </p:scale>
        <p:origin x="378" y="2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EE141-1248-C1C7-4BAD-137DA50B8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FB1A1-63FF-3AE2-1631-D3DF69DD8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B87F-6D77-5D34-15E3-725AF155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E9EF-BFD3-43EA-A868-783EE64D3026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40FDC-B7AD-8CE9-ACA6-40BFE40C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74C79-6089-936E-EBB2-1B1807F1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5D1D9-FECB-9E50-0243-C0F517D7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A8E39F-A980-C76C-3B7C-DA3EDB162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412BC-D3C6-D6FA-9A62-B13ED5C3E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E8C0-DCD6-4618-824E-E5B47E37F774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54531-842E-FECF-380F-F9D82C9F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509CE-7736-8D34-02F3-4B96292A0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64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8420A4-6427-F954-FA2E-134684E8A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CAABC-3FC1-E0F0-E391-4D7960B0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7B0E5-9808-7ACC-6894-7FA0A732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133B-A04A-40C7-999B-6B964B69F57E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2ECDF-06E4-42DF-E5F4-DE876FBB0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06D06-1A0D-9222-97C6-018F573E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19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6B6B0-CBF5-632C-9013-E5231D1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B2114-5D01-7632-ADCA-835210862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73800-4746-162C-90F5-E81792F1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66FB9-D28B-49B1-96AA-2DC4A0B82672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EA9BE-A314-A957-EE96-A5305B16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800B2-EC98-B7F9-4831-A85F962B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9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3F3B6-C385-FE85-844D-FFA892C67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0EFD7-9241-E157-FE91-157DDC82E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DF74-D259-7B09-83C8-4BB7A4443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3742-95DB-4727-9E2D-E67133874C57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4CFB5-04D5-0EF9-3027-4F2F2EAC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4CBD3-5316-8862-AA0C-7F3ADF8CF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48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B476E-3287-E86C-8438-913AFE7F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FF9F2-8425-6BD6-4730-399081904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7698A-6C06-4DEF-302F-CFDF05E94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83A2C-AE90-3052-435F-2FD49616B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C757-AC18-4BD4-B58D-C09C7F56266E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3679C-9F1E-DB5E-404D-C046F175D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E2E98E-FDA9-39BA-CF54-C886CCD36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6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64174-3029-C072-EE33-0EA684471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65CF5-7A3C-A80F-1CF1-2D4B4B356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C430B-532F-215C-1396-FEDC0BDB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ABC75D-38D7-2FA9-49D4-80B7B23AF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0E0040-B37B-6D4D-E980-1E1D922276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C960AF-A592-33C7-83FA-9C5B69790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6CBA-D419-41FA-8B3E-D17E24A5F335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CC6561-9FDF-5B4C-A5AF-3CDD0190E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313B-17EF-AD67-F08C-87EE7BA3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2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211AF-811E-F583-52EE-13E4DD3A8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062BC-F669-5F20-064D-286935B5B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B8EF-695A-4D91-86E6-BD3ABF986DC6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60242B-17A3-52EA-848A-20F56353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C7A59-63CC-4FE3-38D9-FF156A38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5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53ECA0-AB40-2000-929E-D3C73CF7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A1DA-1075-4AB6-9AFC-9045E23C9F15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171DA-1219-F2F1-0A75-AD31F95EC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71825-980C-42C5-6DF8-800743CC6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D954-BBF3-B7BE-CB7F-2268C2E1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CFAFA-03F4-7CE5-5BF6-9BF67B6C9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A3CFD-5314-17D7-F3B5-E283DD35F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A677E-4F44-CC93-3CAC-DAE11E12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3360-0F07-4AD4-AAF8-61579BDE5A02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4F656-3B0B-7FB0-D6DB-09F84DFC4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BE0A3-F748-EBEA-9D5B-05814126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4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0A66-5072-4497-2882-A6DE5A44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64DD7B-0ADD-AB98-2DDD-D4FD772A6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BA0484-014E-C25A-A8DA-015085765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46F6B-64D4-553B-D37A-E76383EE7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D3E4-AEF6-4C0D-955F-4975ADE12833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278DA-1D85-CD85-65DD-B997B35C6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F49AA-9563-3E73-722C-CEFF6225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495D88-E729-5022-BDE8-A922C5EE2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6A379-24A6-C785-C3A1-0FD1632E7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D0F04-EE8C-1300-294F-AF9A5D188C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6B060-2D6F-430E-A017-FCCC5AF2AC19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ACCA8-D3F7-63EF-B843-4C393D791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FF943-3C55-15BB-1622-CEAA8577E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5BBDCD-7598-9D10-783E-371851342EB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5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6104" y="119803"/>
            <a:ext cx="5851266" cy="777824"/>
          </a:xfrm>
        </p:spPr>
        <p:txBody>
          <a:bodyPr>
            <a:normAutofit/>
          </a:bodyPr>
          <a:lstStyle/>
          <a:p>
            <a:pPr algn="ctr"/>
            <a:r>
              <a:rPr lang="en-US" sz="2400" b="1" spc="-100" dirty="0">
                <a:solidFill>
                  <a:srgbClr val="D4233F"/>
                </a:solidFill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562" y="948171"/>
            <a:ext cx="9722350" cy="510313"/>
          </a:xfrm>
        </p:spPr>
        <p:txBody>
          <a:bodyPr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Authors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CA5E7B2-FD5B-F21C-132C-32E22566DDCC}"/>
              </a:ext>
            </a:extLst>
          </p:cNvPr>
          <p:cNvSpPr txBox="1">
            <a:spLocks/>
          </p:cNvSpPr>
          <p:nvPr/>
        </p:nvSpPr>
        <p:spPr>
          <a:xfrm>
            <a:off x="313679" y="1458486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Introducion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39FC5F3-AAE6-AC3E-0FE2-D66BD1F0B28D}"/>
              </a:ext>
            </a:extLst>
          </p:cNvPr>
          <p:cNvSpPr txBox="1">
            <a:spLocks/>
          </p:cNvSpPr>
          <p:nvPr/>
        </p:nvSpPr>
        <p:spPr>
          <a:xfrm>
            <a:off x="3356104" y="1458484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Materials and Methods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BDE35867-99FD-3C68-9C0F-58703A258C9E}"/>
              </a:ext>
            </a:extLst>
          </p:cNvPr>
          <p:cNvSpPr txBox="1">
            <a:spLocks/>
          </p:cNvSpPr>
          <p:nvPr/>
        </p:nvSpPr>
        <p:spPr>
          <a:xfrm>
            <a:off x="9207370" y="1470329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5685942E-F210-8EEB-50EA-29E1E6B0DED4}"/>
              </a:ext>
            </a:extLst>
          </p:cNvPr>
          <p:cNvSpPr txBox="1">
            <a:spLocks/>
          </p:cNvSpPr>
          <p:nvPr/>
        </p:nvSpPr>
        <p:spPr>
          <a:xfrm>
            <a:off x="6096000" y="1469170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DA443C9F-C16A-BBA0-1431-26B6C3DCE0D8}"/>
              </a:ext>
            </a:extLst>
          </p:cNvPr>
          <p:cNvSpPr txBox="1">
            <a:spLocks/>
          </p:cNvSpPr>
          <p:nvPr/>
        </p:nvSpPr>
        <p:spPr>
          <a:xfrm>
            <a:off x="313680" y="1953071"/>
            <a:ext cx="2670950" cy="4306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F5B24301-8429-45BB-9E35-76694EF0BE5F}"/>
              </a:ext>
            </a:extLst>
          </p:cNvPr>
          <p:cNvSpPr txBox="1">
            <a:spLocks/>
          </p:cNvSpPr>
          <p:nvPr/>
        </p:nvSpPr>
        <p:spPr>
          <a:xfrm>
            <a:off x="3098929" y="1953070"/>
            <a:ext cx="2930396" cy="46572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6894139C-3DB3-7DD0-ADCC-71DB37D83F96}"/>
              </a:ext>
            </a:extLst>
          </p:cNvPr>
          <p:cNvSpPr txBox="1">
            <a:spLocks/>
          </p:cNvSpPr>
          <p:nvPr/>
        </p:nvSpPr>
        <p:spPr>
          <a:xfrm>
            <a:off x="6282872" y="1953070"/>
            <a:ext cx="2670950" cy="46830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B030F66E-67DF-0680-DB6C-E148734668F1}"/>
              </a:ext>
            </a:extLst>
          </p:cNvPr>
          <p:cNvSpPr txBox="1">
            <a:spLocks/>
          </p:cNvSpPr>
          <p:nvPr/>
        </p:nvSpPr>
        <p:spPr>
          <a:xfrm>
            <a:off x="9207370" y="1953071"/>
            <a:ext cx="2670950" cy="43962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49750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F23494-F630-4E01-81EA-AA2F2975971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C083022-B7D0-4DE3-9976-6A91422D94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Morid Gouran</dc:creator>
  <cp:lastModifiedBy>Morid Gouran</cp:lastModifiedBy>
  <cp:revision>21</cp:revision>
  <dcterms:created xsi:type="dcterms:W3CDTF">2024-01-01T06:27:19Z</dcterms:created>
  <dcterms:modified xsi:type="dcterms:W3CDTF">2024-09-30T15:11:12Z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